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1CABE-ABF7-42BD-A9C0-36FE709A5FE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46C269E3-26F2-402B-B2D8-9338E638E3DA}">
      <dgm:prSet/>
      <dgm:spPr/>
      <dgm:t>
        <a:bodyPr/>
        <a:lstStyle/>
        <a:p>
          <a:r>
            <a:rPr lang="en-US"/>
            <a:t>Gigapixel Photography for Various Events</a:t>
          </a:r>
          <a:endParaRPr lang="ru-RU"/>
        </a:p>
      </dgm:t>
    </dgm:pt>
    <dgm:pt modelId="{A84FEBEE-E78A-41B5-ABD1-E3E7C8E38FED}" type="parTrans" cxnId="{78F6F07D-CABD-4E1E-A37C-80E3797C4E13}">
      <dgm:prSet/>
      <dgm:spPr/>
      <dgm:t>
        <a:bodyPr/>
        <a:lstStyle/>
        <a:p>
          <a:endParaRPr lang="ru-RU"/>
        </a:p>
      </dgm:t>
    </dgm:pt>
    <dgm:pt modelId="{8DB06A6D-F63D-4E9E-94DE-84758B37E433}" type="sibTrans" cxnId="{78F6F07D-CABD-4E1E-A37C-80E3797C4E13}">
      <dgm:prSet/>
      <dgm:spPr/>
      <dgm:t>
        <a:bodyPr/>
        <a:lstStyle/>
        <a:p>
          <a:endParaRPr lang="ru-RU"/>
        </a:p>
      </dgm:t>
    </dgm:pt>
    <dgm:pt modelId="{15BC32B6-33BC-4E1B-96E6-19BC045608AE}">
      <dgm:prSet/>
      <dgm:spPr/>
      <dgm:t>
        <a:bodyPr/>
        <a:lstStyle/>
        <a:p>
          <a:r>
            <a:rPr lang="en-US"/>
            <a:t>360° Virtual Tours</a:t>
          </a:r>
          <a:endParaRPr lang="ru-RU"/>
        </a:p>
      </dgm:t>
    </dgm:pt>
    <dgm:pt modelId="{3ADA8C85-F7C9-46FC-B0BA-F0AFEBAF9679}" type="parTrans" cxnId="{6682F843-19A6-434C-B007-CDCDB890DEA2}">
      <dgm:prSet/>
      <dgm:spPr/>
      <dgm:t>
        <a:bodyPr/>
        <a:lstStyle/>
        <a:p>
          <a:endParaRPr lang="ru-RU"/>
        </a:p>
      </dgm:t>
    </dgm:pt>
    <dgm:pt modelId="{1711A5EB-225A-49FA-A70D-531CAB17D2EB}" type="sibTrans" cxnId="{6682F843-19A6-434C-B007-CDCDB890DEA2}">
      <dgm:prSet/>
      <dgm:spPr/>
      <dgm:t>
        <a:bodyPr/>
        <a:lstStyle/>
        <a:p>
          <a:endParaRPr lang="ru-RU"/>
        </a:p>
      </dgm:t>
    </dgm:pt>
    <dgm:pt modelId="{1882A88E-2F1B-4B99-BD0A-C0B4FDE91082}">
      <dgm:prSet/>
      <dgm:spPr/>
      <dgm:t>
        <a:bodyPr/>
        <a:lstStyle/>
        <a:p>
          <a:r>
            <a:rPr lang="en-US"/>
            <a:t>Sales, Marketing &amp; Promotions</a:t>
          </a:r>
          <a:endParaRPr lang="ru-RU"/>
        </a:p>
      </dgm:t>
    </dgm:pt>
    <dgm:pt modelId="{4FE847A2-F3EC-4A55-9F4E-E667EA253C2D}" type="parTrans" cxnId="{531C45D0-123D-4EE7-89EF-A4D7140377FC}">
      <dgm:prSet/>
      <dgm:spPr/>
      <dgm:t>
        <a:bodyPr/>
        <a:lstStyle/>
        <a:p>
          <a:endParaRPr lang="ru-RU"/>
        </a:p>
      </dgm:t>
    </dgm:pt>
    <dgm:pt modelId="{510372B5-31AD-4057-9A64-FCF14D2DC0B8}" type="sibTrans" cxnId="{531C45D0-123D-4EE7-89EF-A4D7140377FC}">
      <dgm:prSet/>
      <dgm:spPr/>
      <dgm:t>
        <a:bodyPr/>
        <a:lstStyle/>
        <a:p>
          <a:endParaRPr lang="ru-RU"/>
        </a:p>
      </dgm:t>
    </dgm:pt>
    <dgm:pt modelId="{FCAE6D53-0C69-4AAF-93E2-61047CA0E68E}">
      <dgm:prSet/>
      <dgm:spPr/>
      <dgm:t>
        <a:bodyPr/>
        <a:lstStyle/>
        <a:p>
          <a:r>
            <a:rPr lang="en-US"/>
            <a:t>Sports, Concerts, Shows, Events</a:t>
          </a:r>
          <a:endParaRPr lang="ru-RU"/>
        </a:p>
      </dgm:t>
    </dgm:pt>
    <dgm:pt modelId="{8CC2A5D5-0FE7-4858-9DA0-67F56F1D8380}" type="parTrans" cxnId="{D380694C-898E-4B9C-94BA-C20C5C55F006}">
      <dgm:prSet/>
      <dgm:spPr/>
      <dgm:t>
        <a:bodyPr/>
        <a:lstStyle/>
        <a:p>
          <a:endParaRPr lang="ru-RU"/>
        </a:p>
      </dgm:t>
    </dgm:pt>
    <dgm:pt modelId="{872A7100-20A8-424D-A8EE-47FCA82F2366}" type="sibTrans" cxnId="{D380694C-898E-4B9C-94BA-C20C5C55F006}">
      <dgm:prSet/>
      <dgm:spPr/>
      <dgm:t>
        <a:bodyPr/>
        <a:lstStyle/>
        <a:p>
          <a:endParaRPr lang="ru-RU"/>
        </a:p>
      </dgm:t>
    </dgm:pt>
    <dgm:pt modelId="{25EA55E6-03F9-4793-8CFB-0ED6E361B989}">
      <dgm:prSet/>
      <dgm:spPr/>
      <dgm:t>
        <a:bodyPr/>
        <a:lstStyle/>
        <a:p>
          <a:r>
            <a:rPr lang="en-US"/>
            <a:t>Visual Effects for TV &amp; Film</a:t>
          </a:r>
          <a:endParaRPr lang="ru-RU"/>
        </a:p>
      </dgm:t>
    </dgm:pt>
    <dgm:pt modelId="{02A3D9A4-DFE9-4BE3-9B90-1975389842CF}" type="parTrans" cxnId="{011167AE-FCE2-4F67-BF92-0E87714A8BEA}">
      <dgm:prSet/>
      <dgm:spPr/>
      <dgm:t>
        <a:bodyPr/>
        <a:lstStyle/>
        <a:p>
          <a:endParaRPr lang="ru-RU"/>
        </a:p>
      </dgm:t>
    </dgm:pt>
    <dgm:pt modelId="{C3BDD794-9E05-42A2-A597-0E8198D18535}" type="sibTrans" cxnId="{011167AE-FCE2-4F67-BF92-0E87714A8BEA}">
      <dgm:prSet/>
      <dgm:spPr/>
      <dgm:t>
        <a:bodyPr/>
        <a:lstStyle/>
        <a:p>
          <a:endParaRPr lang="ru-RU"/>
        </a:p>
      </dgm:t>
    </dgm:pt>
    <dgm:pt modelId="{0C45367D-970C-49A6-88F1-B74DF1989598}">
      <dgm:prSet/>
      <dgm:spPr/>
      <dgm:t>
        <a:bodyPr/>
        <a:lstStyle/>
        <a:p>
          <a:r>
            <a:rPr lang="en-US"/>
            <a:t>Gigapixel Photo Licensing</a:t>
          </a:r>
          <a:endParaRPr lang="ru-RU"/>
        </a:p>
      </dgm:t>
    </dgm:pt>
    <dgm:pt modelId="{1791691C-2093-4EF4-A7BA-04539E846962}" type="parTrans" cxnId="{743943B7-FAB0-4741-A553-EE73558DB473}">
      <dgm:prSet/>
      <dgm:spPr/>
      <dgm:t>
        <a:bodyPr/>
        <a:lstStyle/>
        <a:p>
          <a:endParaRPr lang="ru-RU"/>
        </a:p>
      </dgm:t>
    </dgm:pt>
    <dgm:pt modelId="{20EF95C4-59BD-4688-8073-788A5B3F773A}" type="sibTrans" cxnId="{743943B7-FAB0-4741-A553-EE73558DB473}">
      <dgm:prSet/>
      <dgm:spPr/>
      <dgm:t>
        <a:bodyPr/>
        <a:lstStyle/>
        <a:p>
          <a:endParaRPr lang="ru-RU"/>
        </a:p>
      </dgm:t>
    </dgm:pt>
    <dgm:pt modelId="{62FC021E-C4CB-48BD-AA5D-E0B110E98CF4}">
      <dgm:prSet/>
      <dgm:spPr/>
      <dgm:t>
        <a:bodyPr/>
        <a:lstStyle/>
        <a:p>
          <a:r>
            <a:rPr lang="en-US"/>
            <a:t>Custom Installations and Engineering of Fully Remote-Controlled Gigapixel Panoramic Camera Systems</a:t>
          </a:r>
          <a:endParaRPr lang="ru-RU"/>
        </a:p>
      </dgm:t>
    </dgm:pt>
    <dgm:pt modelId="{E51A37B4-CA43-4F74-90B8-DE9A8BE534F7}" type="parTrans" cxnId="{1476D714-97A9-4400-9D98-DDFD42900739}">
      <dgm:prSet/>
      <dgm:spPr/>
      <dgm:t>
        <a:bodyPr/>
        <a:lstStyle/>
        <a:p>
          <a:endParaRPr lang="ru-RU"/>
        </a:p>
      </dgm:t>
    </dgm:pt>
    <dgm:pt modelId="{D44D95C2-3CE3-47A2-B542-F2EC14EFCB6C}" type="sibTrans" cxnId="{1476D714-97A9-4400-9D98-DDFD42900739}">
      <dgm:prSet/>
      <dgm:spPr/>
      <dgm:t>
        <a:bodyPr/>
        <a:lstStyle/>
        <a:p>
          <a:endParaRPr lang="ru-RU"/>
        </a:p>
      </dgm:t>
    </dgm:pt>
    <dgm:pt modelId="{98B1E1C1-F141-452E-991C-B5687696D646}" type="pres">
      <dgm:prSet presAssocID="{C811CABE-ABF7-42BD-A9C0-36FE709A5FE7}" presName="Name0" presStyleCnt="0">
        <dgm:presLayoutVars>
          <dgm:chMax val="7"/>
          <dgm:chPref val="7"/>
          <dgm:dir/>
        </dgm:presLayoutVars>
      </dgm:prSet>
      <dgm:spPr/>
    </dgm:pt>
    <dgm:pt modelId="{0F212556-1FA3-4551-8BDC-8612E0BB4BA7}" type="pres">
      <dgm:prSet presAssocID="{C811CABE-ABF7-42BD-A9C0-36FE709A5FE7}" presName="Name1" presStyleCnt="0"/>
      <dgm:spPr/>
    </dgm:pt>
    <dgm:pt modelId="{FE846E92-7C62-4AEF-B046-886EE932DFAE}" type="pres">
      <dgm:prSet presAssocID="{C811CABE-ABF7-42BD-A9C0-36FE709A5FE7}" presName="cycle" presStyleCnt="0"/>
      <dgm:spPr/>
    </dgm:pt>
    <dgm:pt modelId="{6B946106-009D-4362-B732-417F2FD55169}" type="pres">
      <dgm:prSet presAssocID="{C811CABE-ABF7-42BD-A9C0-36FE709A5FE7}" presName="srcNode" presStyleLbl="node1" presStyleIdx="0" presStyleCnt="7"/>
      <dgm:spPr/>
    </dgm:pt>
    <dgm:pt modelId="{90352892-1755-445B-B184-1EB8C864457A}" type="pres">
      <dgm:prSet presAssocID="{C811CABE-ABF7-42BD-A9C0-36FE709A5FE7}" presName="conn" presStyleLbl="parChTrans1D2" presStyleIdx="0" presStyleCnt="1"/>
      <dgm:spPr/>
    </dgm:pt>
    <dgm:pt modelId="{3FC3FF56-D403-4DA8-943E-B96ECAD7A009}" type="pres">
      <dgm:prSet presAssocID="{C811CABE-ABF7-42BD-A9C0-36FE709A5FE7}" presName="extraNode" presStyleLbl="node1" presStyleIdx="0" presStyleCnt="7"/>
      <dgm:spPr/>
    </dgm:pt>
    <dgm:pt modelId="{3CF0BF33-64D2-4E78-ADF6-A2EFFF88893D}" type="pres">
      <dgm:prSet presAssocID="{C811CABE-ABF7-42BD-A9C0-36FE709A5FE7}" presName="dstNode" presStyleLbl="node1" presStyleIdx="0" presStyleCnt="7"/>
      <dgm:spPr/>
    </dgm:pt>
    <dgm:pt modelId="{6CED250C-FCF0-4992-9A1E-CD1BAF687B06}" type="pres">
      <dgm:prSet presAssocID="{46C269E3-26F2-402B-B2D8-9338E638E3DA}" presName="text_1" presStyleLbl="node1" presStyleIdx="0" presStyleCnt="7">
        <dgm:presLayoutVars>
          <dgm:bulletEnabled val="1"/>
        </dgm:presLayoutVars>
      </dgm:prSet>
      <dgm:spPr/>
    </dgm:pt>
    <dgm:pt modelId="{B06E81B8-993A-4F67-9C9A-2D7ED8C88B47}" type="pres">
      <dgm:prSet presAssocID="{46C269E3-26F2-402B-B2D8-9338E638E3DA}" presName="accent_1" presStyleCnt="0"/>
      <dgm:spPr/>
    </dgm:pt>
    <dgm:pt modelId="{593508AE-FEA0-4606-B27B-933B6F5F0A59}" type="pres">
      <dgm:prSet presAssocID="{46C269E3-26F2-402B-B2D8-9338E638E3DA}" presName="accentRepeatNode" presStyleLbl="solidFgAcc1" presStyleIdx="0" presStyleCnt="7"/>
      <dgm:spPr/>
    </dgm:pt>
    <dgm:pt modelId="{4593952C-07A8-485A-BE61-282D21CE52BC}" type="pres">
      <dgm:prSet presAssocID="{15BC32B6-33BC-4E1B-96E6-19BC045608AE}" presName="text_2" presStyleLbl="node1" presStyleIdx="1" presStyleCnt="7">
        <dgm:presLayoutVars>
          <dgm:bulletEnabled val="1"/>
        </dgm:presLayoutVars>
      </dgm:prSet>
      <dgm:spPr/>
    </dgm:pt>
    <dgm:pt modelId="{3621260B-E062-4516-8715-10626967E36A}" type="pres">
      <dgm:prSet presAssocID="{15BC32B6-33BC-4E1B-96E6-19BC045608AE}" presName="accent_2" presStyleCnt="0"/>
      <dgm:spPr/>
    </dgm:pt>
    <dgm:pt modelId="{C1158FCD-2023-4AD6-89ED-B3BDC371AE6D}" type="pres">
      <dgm:prSet presAssocID="{15BC32B6-33BC-4E1B-96E6-19BC045608AE}" presName="accentRepeatNode" presStyleLbl="solidFgAcc1" presStyleIdx="1" presStyleCnt="7"/>
      <dgm:spPr/>
    </dgm:pt>
    <dgm:pt modelId="{DB058687-45F8-4D21-BCD6-D2AD5ED4E3DF}" type="pres">
      <dgm:prSet presAssocID="{1882A88E-2F1B-4B99-BD0A-C0B4FDE91082}" presName="text_3" presStyleLbl="node1" presStyleIdx="2" presStyleCnt="7">
        <dgm:presLayoutVars>
          <dgm:bulletEnabled val="1"/>
        </dgm:presLayoutVars>
      </dgm:prSet>
      <dgm:spPr/>
    </dgm:pt>
    <dgm:pt modelId="{705EC4D4-CA1C-4FDF-A1C7-599FD145A91C}" type="pres">
      <dgm:prSet presAssocID="{1882A88E-2F1B-4B99-BD0A-C0B4FDE91082}" presName="accent_3" presStyleCnt="0"/>
      <dgm:spPr/>
    </dgm:pt>
    <dgm:pt modelId="{7BF6948D-2DB5-4436-A72B-E1AD531AB802}" type="pres">
      <dgm:prSet presAssocID="{1882A88E-2F1B-4B99-BD0A-C0B4FDE91082}" presName="accentRepeatNode" presStyleLbl="solidFgAcc1" presStyleIdx="2" presStyleCnt="7"/>
      <dgm:spPr/>
    </dgm:pt>
    <dgm:pt modelId="{0CA5E793-512A-47EA-B9D1-FBA554F97EC2}" type="pres">
      <dgm:prSet presAssocID="{FCAE6D53-0C69-4AAF-93E2-61047CA0E68E}" presName="text_4" presStyleLbl="node1" presStyleIdx="3" presStyleCnt="7">
        <dgm:presLayoutVars>
          <dgm:bulletEnabled val="1"/>
        </dgm:presLayoutVars>
      </dgm:prSet>
      <dgm:spPr/>
    </dgm:pt>
    <dgm:pt modelId="{91247A25-B10F-43E2-B5E0-077DE6135C57}" type="pres">
      <dgm:prSet presAssocID="{FCAE6D53-0C69-4AAF-93E2-61047CA0E68E}" presName="accent_4" presStyleCnt="0"/>
      <dgm:spPr/>
    </dgm:pt>
    <dgm:pt modelId="{E65D671D-A7CC-43BD-B913-658D40E04545}" type="pres">
      <dgm:prSet presAssocID="{FCAE6D53-0C69-4AAF-93E2-61047CA0E68E}" presName="accentRepeatNode" presStyleLbl="solidFgAcc1" presStyleIdx="3" presStyleCnt="7"/>
      <dgm:spPr/>
    </dgm:pt>
    <dgm:pt modelId="{1FE328D7-E6D4-4EF1-8BB0-C3950DC10EF7}" type="pres">
      <dgm:prSet presAssocID="{25EA55E6-03F9-4793-8CFB-0ED6E361B989}" presName="text_5" presStyleLbl="node1" presStyleIdx="4" presStyleCnt="7">
        <dgm:presLayoutVars>
          <dgm:bulletEnabled val="1"/>
        </dgm:presLayoutVars>
      </dgm:prSet>
      <dgm:spPr/>
    </dgm:pt>
    <dgm:pt modelId="{6BB79C27-F160-4D36-B0D7-68B908314741}" type="pres">
      <dgm:prSet presAssocID="{25EA55E6-03F9-4793-8CFB-0ED6E361B989}" presName="accent_5" presStyleCnt="0"/>
      <dgm:spPr/>
    </dgm:pt>
    <dgm:pt modelId="{4B95C621-3F5E-4640-93D0-0D3AA33DB12A}" type="pres">
      <dgm:prSet presAssocID="{25EA55E6-03F9-4793-8CFB-0ED6E361B989}" presName="accentRepeatNode" presStyleLbl="solidFgAcc1" presStyleIdx="4" presStyleCnt="7"/>
      <dgm:spPr/>
    </dgm:pt>
    <dgm:pt modelId="{C4C9417A-3482-483E-9355-D0E08815070D}" type="pres">
      <dgm:prSet presAssocID="{0C45367D-970C-49A6-88F1-B74DF1989598}" presName="text_6" presStyleLbl="node1" presStyleIdx="5" presStyleCnt="7">
        <dgm:presLayoutVars>
          <dgm:bulletEnabled val="1"/>
        </dgm:presLayoutVars>
      </dgm:prSet>
      <dgm:spPr/>
    </dgm:pt>
    <dgm:pt modelId="{3BC56510-9321-4C10-AC26-70A6E6631147}" type="pres">
      <dgm:prSet presAssocID="{0C45367D-970C-49A6-88F1-B74DF1989598}" presName="accent_6" presStyleCnt="0"/>
      <dgm:spPr/>
    </dgm:pt>
    <dgm:pt modelId="{F631AD81-BA55-4610-86E6-960D61A3E1D3}" type="pres">
      <dgm:prSet presAssocID="{0C45367D-970C-49A6-88F1-B74DF1989598}" presName="accentRepeatNode" presStyleLbl="solidFgAcc1" presStyleIdx="5" presStyleCnt="7"/>
      <dgm:spPr/>
    </dgm:pt>
    <dgm:pt modelId="{E782D32A-EC0C-436B-905C-EF02719368A9}" type="pres">
      <dgm:prSet presAssocID="{62FC021E-C4CB-48BD-AA5D-E0B110E98CF4}" presName="text_7" presStyleLbl="node1" presStyleIdx="6" presStyleCnt="7">
        <dgm:presLayoutVars>
          <dgm:bulletEnabled val="1"/>
        </dgm:presLayoutVars>
      </dgm:prSet>
      <dgm:spPr/>
    </dgm:pt>
    <dgm:pt modelId="{C4E7E54B-2F20-4771-922E-9912959E52B3}" type="pres">
      <dgm:prSet presAssocID="{62FC021E-C4CB-48BD-AA5D-E0B110E98CF4}" presName="accent_7" presStyleCnt="0"/>
      <dgm:spPr/>
    </dgm:pt>
    <dgm:pt modelId="{A889B9A0-C689-4902-B0E4-AC32BEEA0325}" type="pres">
      <dgm:prSet presAssocID="{62FC021E-C4CB-48BD-AA5D-E0B110E98CF4}" presName="accentRepeatNode" presStyleLbl="solidFgAcc1" presStyleIdx="6" presStyleCnt="7"/>
      <dgm:spPr/>
    </dgm:pt>
  </dgm:ptLst>
  <dgm:cxnLst>
    <dgm:cxn modelId="{1476D714-97A9-4400-9D98-DDFD42900739}" srcId="{C811CABE-ABF7-42BD-A9C0-36FE709A5FE7}" destId="{62FC021E-C4CB-48BD-AA5D-E0B110E98CF4}" srcOrd="6" destOrd="0" parTransId="{E51A37B4-CA43-4F74-90B8-DE9A8BE534F7}" sibTransId="{D44D95C2-3CE3-47A2-B542-F2EC14EFCB6C}"/>
    <dgm:cxn modelId="{E910493D-7A71-467C-A17B-32476256E34B}" type="presOf" srcId="{62FC021E-C4CB-48BD-AA5D-E0B110E98CF4}" destId="{E782D32A-EC0C-436B-905C-EF02719368A9}" srcOrd="0" destOrd="0" presId="urn:microsoft.com/office/officeart/2008/layout/VerticalCurvedList"/>
    <dgm:cxn modelId="{B6571D60-6642-4BE3-838F-25E87CFB4AAF}" type="presOf" srcId="{1882A88E-2F1B-4B99-BD0A-C0B4FDE91082}" destId="{DB058687-45F8-4D21-BCD6-D2AD5ED4E3DF}" srcOrd="0" destOrd="0" presId="urn:microsoft.com/office/officeart/2008/layout/VerticalCurvedList"/>
    <dgm:cxn modelId="{6682F843-19A6-434C-B007-CDCDB890DEA2}" srcId="{C811CABE-ABF7-42BD-A9C0-36FE709A5FE7}" destId="{15BC32B6-33BC-4E1B-96E6-19BC045608AE}" srcOrd="1" destOrd="0" parTransId="{3ADA8C85-F7C9-46FC-B0BA-F0AFEBAF9679}" sibTransId="{1711A5EB-225A-49FA-A70D-531CAB17D2EB}"/>
    <dgm:cxn modelId="{D380694C-898E-4B9C-94BA-C20C5C55F006}" srcId="{C811CABE-ABF7-42BD-A9C0-36FE709A5FE7}" destId="{FCAE6D53-0C69-4AAF-93E2-61047CA0E68E}" srcOrd="3" destOrd="0" parTransId="{8CC2A5D5-0FE7-4858-9DA0-67F56F1D8380}" sibTransId="{872A7100-20A8-424D-A8EE-47FCA82F2366}"/>
    <dgm:cxn modelId="{78F6F07D-CABD-4E1E-A37C-80E3797C4E13}" srcId="{C811CABE-ABF7-42BD-A9C0-36FE709A5FE7}" destId="{46C269E3-26F2-402B-B2D8-9338E638E3DA}" srcOrd="0" destOrd="0" parTransId="{A84FEBEE-E78A-41B5-ABD1-E3E7C8E38FED}" sibTransId="{8DB06A6D-F63D-4E9E-94DE-84758B37E433}"/>
    <dgm:cxn modelId="{262DFF81-A58E-4A48-BC8B-C574906292A3}" type="presOf" srcId="{25EA55E6-03F9-4793-8CFB-0ED6E361B989}" destId="{1FE328D7-E6D4-4EF1-8BB0-C3950DC10EF7}" srcOrd="0" destOrd="0" presId="urn:microsoft.com/office/officeart/2008/layout/VerticalCurvedList"/>
    <dgm:cxn modelId="{E7B036A7-512B-4725-AA01-8F0AA6B0B169}" type="presOf" srcId="{46C269E3-26F2-402B-B2D8-9338E638E3DA}" destId="{6CED250C-FCF0-4992-9A1E-CD1BAF687B06}" srcOrd="0" destOrd="0" presId="urn:microsoft.com/office/officeart/2008/layout/VerticalCurvedList"/>
    <dgm:cxn modelId="{011167AE-FCE2-4F67-BF92-0E87714A8BEA}" srcId="{C811CABE-ABF7-42BD-A9C0-36FE709A5FE7}" destId="{25EA55E6-03F9-4793-8CFB-0ED6E361B989}" srcOrd="4" destOrd="0" parTransId="{02A3D9A4-DFE9-4BE3-9B90-1975389842CF}" sibTransId="{C3BDD794-9E05-42A2-A597-0E8198D18535}"/>
    <dgm:cxn modelId="{743943B7-FAB0-4741-A553-EE73558DB473}" srcId="{C811CABE-ABF7-42BD-A9C0-36FE709A5FE7}" destId="{0C45367D-970C-49A6-88F1-B74DF1989598}" srcOrd="5" destOrd="0" parTransId="{1791691C-2093-4EF4-A7BA-04539E846962}" sibTransId="{20EF95C4-59BD-4688-8073-788A5B3F773A}"/>
    <dgm:cxn modelId="{9EA199B8-F997-4242-BBFF-068DA90E5995}" type="presOf" srcId="{FCAE6D53-0C69-4AAF-93E2-61047CA0E68E}" destId="{0CA5E793-512A-47EA-B9D1-FBA554F97EC2}" srcOrd="0" destOrd="0" presId="urn:microsoft.com/office/officeart/2008/layout/VerticalCurvedList"/>
    <dgm:cxn modelId="{A3F27FBC-D9B0-4F5F-9398-D0D28C1D5D6F}" type="presOf" srcId="{C811CABE-ABF7-42BD-A9C0-36FE709A5FE7}" destId="{98B1E1C1-F141-452E-991C-B5687696D646}" srcOrd="0" destOrd="0" presId="urn:microsoft.com/office/officeart/2008/layout/VerticalCurvedList"/>
    <dgm:cxn modelId="{531C45D0-123D-4EE7-89EF-A4D7140377FC}" srcId="{C811CABE-ABF7-42BD-A9C0-36FE709A5FE7}" destId="{1882A88E-2F1B-4B99-BD0A-C0B4FDE91082}" srcOrd="2" destOrd="0" parTransId="{4FE847A2-F3EC-4A55-9F4E-E667EA253C2D}" sibTransId="{510372B5-31AD-4057-9A64-FCF14D2DC0B8}"/>
    <dgm:cxn modelId="{586754E7-5FD6-4534-BC97-D8DFAC23E016}" type="presOf" srcId="{0C45367D-970C-49A6-88F1-B74DF1989598}" destId="{C4C9417A-3482-483E-9355-D0E08815070D}" srcOrd="0" destOrd="0" presId="urn:microsoft.com/office/officeart/2008/layout/VerticalCurvedList"/>
    <dgm:cxn modelId="{F36D15E8-C0CF-4D43-804D-F36EB1471DF9}" type="presOf" srcId="{8DB06A6D-F63D-4E9E-94DE-84758B37E433}" destId="{90352892-1755-445B-B184-1EB8C864457A}" srcOrd="0" destOrd="0" presId="urn:microsoft.com/office/officeart/2008/layout/VerticalCurvedList"/>
    <dgm:cxn modelId="{E9AE37EF-7578-4128-8F52-CFBE78B5CE68}" type="presOf" srcId="{15BC32B6-33BC-4E1B-96E6-19BC045608AE}" destId="{4593952C-07A8-485A-BE61-282D21CE52BC}" srcOrd="0" destOrd="0" presId="urn:microsoft.com/office/officeart/2008/layout/VerticalCurvedList"/>
    <dgm:cxn modelId="{12C0A346-12B3-4A6F-91ED-DC4050F5DE96}" type="presParOf" srcId="{98B1E1C1-F141-452E-991C-B5687696D646}" destId="{0F212556-1FA3-4551-8BDC-8612E0BB4BA7}" srcOrd="0" destOrd="0" presId="urn:microsoft.com/office/officeart/2008/layout/VerticalCurvedList"/>
    <dgm:cxn modelId="{12A9A7C5-3439-4E17-9698-6B8B97E81556}" type="presParOf" srcId="{0F212556-1FA3-4551-8BDC-8612E0BB4BA7}" destId="{FE846E92-7C62-4AEF-B046-886EE932DFAE}" srcOrd="0" destOrd="0" presId="urn:microsoft.com/office/officeart/2008/layout/VerticalCurvedList"/>
    <dgm:cxn modelId="{E0D1F292-6E95-4B45-A5E3-55CD42CE42FC}" type="presParOf" srcId="{FE846E92-7C62-4AEF-B046-886EE932DFAE}" destId="{6B946106-009D-4362-B732-417F2FD55169}" srcOrd="0" destOrd="0" presId="urn:microsoft.com/office/officeart/2008/layout/VerticalCurvedList"/>
    <dgm:cxn modelId="{464163A9-97CB-4CE2-94C8-E37FC1E5995D}" type="presParOf" srcId="{FE846E92-7C62-4AEF-B046-886EE932DFAE}" destId="{90352892-1755-445B-B184-1EB8C864457A}" srcOrd="1" destOrd="0" presId="urn:microsoft.com/office/officeart/2008/layout/VerticalCurvedList"/>
    <dgm:cxn modelId="{792B3BB7-954D-4E4E-9DE1-EF2756767F82}" type="presParOf" srcId="{FE846E92-7C62-4AEF-B046-886EE932DFAE}" destId="{3FC3FF56-D403-4DA8-943E-B96ECAD7A009}" srcOrd="2" destOrd="0" presId="urn:microsoft.com/office/officeart/2008/layout/VerticalCurvedList"/>
    <dgm:cxn modelId="{AA0E0E92-FDD9-43B3-8C74-CA751CBD75D4}" type="presParOf" srcId="{FE846E92-7C62-4AEF-B046-886EE932DFAE}" destId="{3CF0BF33-64D2-4E78-ADF6-A2EFFF88893D}" srcOrd="3" destOrd="0" presId="urn:microsoft.com/office/officeart/2008/layout/VerticalCurvedList"/>
    <dgm:cxn modelId="{BAA31F37-8E86-426D-8935-45970D1EE6FD}" type="presParOf" srcId="{0F212556-1FA3-4551-8BDC-8612E0BB4BA7}" destId="{6CED250C-FCF0-4992-9A1E-CD1BAF687B06}" srcOrd="1" destOrd="0" presId="urn:microsoft.com/office/officeart/2008/layout/VerticalCurvedList"/>
    <dgm:cxn modelId="{6AA9793F-C497-4BBA-A53E-E91FF448F7C8}" type="presParOf" srcId="{0F212556-1FA3-4551-8BDC-8612E0BB4BA7}" destId="{B06E81B8-993A-4F67-9C9A-2D7ED8C88B47}" srcOrd="2" destOrd="0" presId="urn:microsoft.com/office/officeart/2008/layout/VerticalCurvedList"/>
    <dgm:cxn modelId="{93F3CEE6-4349-4E7E-95A9-484C5C05EB55}" type="presParOf" srcId="{B06E81B8-993A-4F67-9C9A-2D7ED8C88B47}" destId="{593508AE-FEA0-4606-B27B-933B6F5F0A59}" srcOrd="0" destOrd="0" presId="urn:microsoft.com/office/officeart/2008/layout/VerticalCurvedList"/>
    <dgm:cxn modelId="{379B2366-45ED-4DAB-830C-1E7CCA5C3D07}" type="presParOf" srcId="{0F212556-1FA3-4551-8BDC-8612E0BB4BA7}" destId="{4593952C-07A8-485A-BE61-282D21CE52BC}" srcOrd="3" destOrd="0" presId="urn:microsoft.com/office/officeart/2008/layout/VerticalCurvedList"/>
    <dgm:cxn modelId="{499B12A5-E716-4366-83A5-654894E8AB9F}" type="presParOf" srcId="{0F212556-1FA3-4551-8BDC-8612E0BB4BA7}" destId="{3621260B-E062-4516-8715-10626967E36A}" srcOrd="4" destOrd="0" presId="urn:microsoft.com/office/officeart/2008/layout/VerticalCurvedList"/>
    <dgm:cxn modelId="{4CFDEB9D-E8C8-45C2-872D-B1A121AF3FB9}" type="presParOf" srcId="{3621260B-E062-4516-8715-10626967E36A}" destId="{C1158FCD-2023-4AD6-89ED-B3BDC371AE6D}" srcOrd="0" destOrd="0" presId="urn:microsoft.com/office/officeart/2008/layout/VerticalCurvedList"/>
    <dgm:cxn modelId="{ADF036C2-5B65-4629-A1BC-5F12348191BD}" type="presParOf" srcId="{0F212556-1FA3-4551-8BDC-8612E0BB4BA7}" destId="{DB058687-45F8-4D21-BCD6-D2AD5ED4E3DF}" srcOrd="5" destOrd="0" presId="urn:microsoft.com/office/officeart/2008/layout/VerticalCurvedList"/>
    <dgm:cxn modelId="{3D22EEDF-D7C3-4777-BC95-6643AD324C37}" type="presParOf" srcId="{0F212556-1FA3-4551-8BDC-8612E0BB4BA7}" destId="{705EC4D4-CA1C-4FDF-A1C7-599FD145A91C}" srcOrd="6" destOrd="0" presId="urn:microsoft.com/office/officeart/2008/layout/VerticalCurvedList"/>
    <dgm:cxn modelId="{21E60685-CB85-42BA-8F6A-0420F9F080E5}" type="presParOf" srcId="{705EC4D4-CA1C-4FDF-A1C7-599FD145A91C}" destId="{7BF6948D-2DB5-4436-A72B-E1AD531AB802}" srcOrd="0" destOrd="0" presId="urn:microsoft.com/office/officeart/2008/layout/VerticalCurvedList"/>
    <dgm:cxn modelId="{EA2A64B2-CC4A-43FA-92EE-8A67020A0AE4}" type="presParOf" srcId="{0F212556-1FA3-4551-8BDC-8612E0BB4BA7}" destId="{0CA5E793-512A-47EA-B9D1-FBA554F97EC2}" srcOrd="7" destOrd="0" presId="urn:microsoft.com/office/officeart/2008/layout/VerticalCurvedList"/>
    <dgm:cxn modelId="{E1D5E9D9-B173-429D-B378-F58E393F7230}" type="presParOf" srcId="{0F212556-1FA3-4551-8BDC-8612E0BB4BA7}" destId="{91247A25-B10F-43E2-B5E0-077DE6135C57}" srcOrd="8" destOrd="0" presId="urn:microsoft.com/office/officeart/2008/layout/VerticalCurvedList"/>
    <dgm:cxn modelId="{4996B049-CD66-41C7-91EC-B03B888C76B3}" type="presParOf" srcId="{91247A25-B10F-43E2-B5E0-077DE6135C57}" destId="{E65D671D-A7CC-43BD-B913-658D40E04545}" srcOrd="0" destOrd="0" presId="urn:microsoft.com/office/officeart/2008/layout/VerticalCurvedList"/>
    <dgm:cxn modelId="{5F2D0B0E-B345-49B7-8F09-72B208F919E1}" type="presParOf" srcId="{0F212556-1FA3-4551-8BDC-8612E0BB4BA7}" destId="{1FE328D7-E6D4-4EF1-8BB0-C3950DC10EF7}" srcOrd="9" destOrd="0" presId="urn:microsoft.com/office/officeart/2008/layout/VerticalCurvedList"/>
    <dgm:cxn modelId="{84D6F8C8-3C1B-4FD6-8D8F-89DE3160C603}" type="presParOf" srcId="{0F212556-1FA3-4551-8BDC-8612E0BB4BA7}" destId="{6BB79C27-F160-4D36-B0D7-68B908314741}" srcOrd="10" destOrd="0" presId="urn:microsoft.com/office/officeart/2008/layout/VerticalCurvedList"/>
    <dgm:cxn modelId="{8FE7C56C-4038-42B1-9320-82B88E9D771D}" type="presParOf" srcId="{6BB79C27-F160-4D36-B0D7-68B908314741}" destId="{4B95C621-3F5E-4640-93D0-0D3AA33DB12A}" srcOrd="0" destOrd="0" presId="urn:microsoft.com/office/officeart/2008/layout/VerticalCurvedList"/>
    <dgm:cxn modelId="{F7CA2284-40B8-4078-BBD8-4C0532A8AF7E}" type="presParOf" srcId="{0F212556-1FA3-4551-8BDC-8612E0BB4BA7}" destId="{C4C9417A-3482-483E-9355-D0E08815070D}" srcOrd="11" destOrd="0" presId="urn:microsoft.com/office/officeart/2008/layout/VerticalCurvedList"/>
    <dgm:cxn modelId="{8B406DD9-A248-4EC5-8981-C6D30BF97602}" type="presParOf" srcId="{0F212556-1FA3-4551-8BDC-8612E0BB4BA7}" destId="{3BC56510-9321-4C10-AC26-70A6E6631147}" srcOrd="12" destOrd="0" presId="urn:microsoft.com/office/officeart/2008/layout/VerticalCurvedList"/>
    <dgm:cxn modelId="{200D6B76-1C8F-4CEA-8B15-2F7A58D721DC}" type="presParOf" srcId="{3BC56510-9321-4C10-AC26-70A6E6631147}" destId="{F631AD81-BA55-4610-86E6-960D61A3E1D3}" srcOrd="0" destOrd="0" presId="urn:microsoft.com/office/officeart/2008/layout/VerticalCurvedList"/>
    <dgm:cxn modelId="{1663B657-C8D3-4FB0-BD6F-F785C528E54C}" type="presParOf" srcId="{0F212556-1FA3-4551-8BDC-8612E0BB4BA7}" destId="{E782D32A-EC0C-436B-905C-EF02719368A9}" srcOrd="13" destOrd="0" presId="urn:microsoft.com/office/officeart/2008/layout/VerticalCurvedList"/>
    <dgm:cxn modelId="{8B759D41-00E1-482A-A28D-FF6201160D25}" type="presParOf" srcId="{0F212556-1FA3-4551-8BDC-8612E0BB4BA7}" destId="{C4E7E54B-2F20-4771-922E-9912959E52B3}" srcOrd="14" destOrd="0" presId="urn:microsoft.com/office/officeart/2008/layout/VerticalCurvedList"/>
    <dgm:cxn modelId="{37A9F912-9662-44A9-B9F8-74CFDF3CCB13}" type="presParOf" srcId="{C4E7E54B-2F20-4771-922E-9912959E52B3}" destId="{A889B9A0-C689-4902-B0E4-AC32BEEA032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52892-1755-445B-B184-1EB8C864457A}">
      <dsp:nvSpPr>
        <dsp:cNvPr id="0" name=""/>
        <dsp:cNvSpPr/>
      </dsp:nvSpPr>
      <dsp:spPr>
        <a:xfrm>
          <a:off x="-4049087" y="-621515"/>
          <a:ext cx="4825100" cy="4825100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D250C-FCF0-4992-9A1E-CD1BAF687B06}">
      <dsp:nvSpPr>
        <dsp:cNvPr id="0" name=""/>
        <dsp:cNvSpPr/>
      </dsp:nvSpPr>
      <dsp:spPr>
        <a:xfrm>
          <a:off x="251527" y="162840"/>
          <a:ext cx="5678776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Gigapixel Photography for Various Events</a:t>
          </a:r>
          <a:endParaRPr lang="ru-RU" sz="1000" kern="1200"/>
        </a:p>
      </dsp:txBody>
      <dsp:txXfrm>
        <a:off x="251527" y="162840"/>
        <a:ext cx="5678776" cy="325538"/>
      </dsp:txXfrm>
    </dsp:sp>
    <dsp:sp modelId="{593508AE-FEA0-4606-B27B-933B6F5F0A59}">
      <dsp:nvSpPr>
        <dsp:cNvPr id="0" name=""/>
        <dsp:cNvSpPr/>
      </dsp:nvSpPr>
      <dsp:spPr>
        <a:xfrm>
          <a:off x="48066" y="122148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3952C-07A8-485A-BE61-282D21CE52BC}">
      <dsp:nvSpPr>
        <dsp:cNvPr id="0" name=""/>
        <dsp:cNvSpPr/>
      </dsp:nvSpPr>
      <dsp:spPr>
        <a:xfrm>
          <a:off x="546332" y="651435"/>
          <a:ext cx="5383971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360° Virtual Tours</a:t>
          </a:r>
          <a:endParaRPr lang="ru-RU" sz="1000" kern="1200"/>
        </a:p>
      </dsp:txBody>
      <dsp:txXfrm>
        <a:off x="546332" y="651435"/>
        <a:ext cx="5383971" cy="325538"/>
      </dsp:txXfrm>
    </dsp:sp>
    <dsp:sp modelId="{C1158FCD-2023-4AD6-89ED-B3BDC371AE6D}">
      <dsp:nvSpPr>
        <dsp:cNvPr id="0" name=""/>
        <dsp:cNvSpPr/>
      </dsp:nvSpPr>
      <dsp:spPr>
        <a:xfrm>
          <a:off x="342870" y="610742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58687-45F8-4D21-BCD6-D2AD5ED4E3DF}">
      <dsp:nvSpPr>
        <dsp:cNvPr id="0" name=""/>
        <dsp:cNvSpPr/>
      </dsp:nvSpPr>
      <dsp:spPr>
        <a:xfrm>
          <a:off x="707883" y="1139671"/>
          <a:ext cx="5222420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Sales, Marketing &amp; Promotions</a:t>
          </a:r>
          <a:endParaRPr lang="ru-RU" sz="1000" kern="1200"/>
        </a:p>
      </dsp:txBody>
      <dsp:txXfrm>
        <a:off x="707883" y="1139671"/>
        <a:ext cx="5222420" cy="325538"/>
      </dsp:txXfrm>
    </dsp:sp>
    <dsp:sp modelId="{7BF6948D-2DB5-4436-A72B-E1AD531AB802}">
      <dsp:nvSpPr>
        <dsp:cNvPr id="0" name=""/>
        <dsp:cNvSpPr/>
      </dsp:nvSpPr>
      <dsp:spPr>
        <a:xfrm>
          <a:off x="504421" y="1098978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5E793-512A-47EA-B9D1-FBA554F97EC2}">
      <dsp:nvSpPr>
        <dsp:cNvPr id="0" name=""/>
        <dsp:cNvSpPr/>
      </dsp:nvSpPr>
      <dsp:spPr>
        <a:xfrm>
          <a:off x="759465" y="1628265"/>
          <a:ext cx="5170838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Sports, Concerts, Shows, Events</a:t>
          </a:r>
          <a:endParaRPr lang="ru-RU" sz="1000" kern="1200"/>
        </a:p>
      </dsp:txBody>
      <dsp:txXfrm>
        <a:off x="759465" y="1628265"/>
        <a:ext cx="5170838" cy="325538"/>
      </dsp:txXfrm>
    </dsp:sp>
    <dsp:sp modelId="{E65D671D-A7CC-43BD-B913-658D40E04545}">
      <dsp:nvSpPr>
        <dsp:cNvPr id="0" name=""/>
        <dsp:cNvSpPr/>
      </dsp:nvSpPr>
      <dsp:spPr>
        <a:xfrm>
          <a:off x="556003" y="1587572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328D7-E6D4-4EF1-8BB0-C3950DC10EF7}">
      <dsp:nvSpPr>
        <dsp:cNvPr id="0" name=""/>
        <dsp:cNvSpPr/>
      </dsp:nvSpPr>
      <dsp:spPr>
        <a:xfrm>
          <a:off x="707883" y="2116859"/>
          <a:ext cx="5222420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Visual Effects for TV &amp; Film</a:t>
          </a:r>
          <a:endParaRPr lang="ru-RU" sz="1000" kern="1200"/>
        </a:p>
      </dsp:txBody>
      <dsp:txXfrm>
        <a:off x="707883" y="2116859"/>
        <a:ext cx="5222420" cy="325538"/>
      </dsp:txXfrm>
    </dsp:sp>
    <dsp:sp modelId="{4B95C621-3F5E-4640-93D0-0D3AA33DB12A}">
      <dsp:nvSpPr>
        <dsp:cNvPr id="0" name=""/>
        <dsp:cNvSpPr/>
      </dsp:nvSpPr>
      <dsp:spPr>
        <a:xfrm>
          <a:off x="504421" y="2076167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9417A-3482-483E-9355-D0E08815070D}">
      <dsp:nvSpPr>
        <dsp:cNvPr id="0" name=""/>
        <dsp:cNvSpPr/>
      </dsp:nvSpPr>
      <dsp:spPr>
        <a:xfrm>
          <a:off x="546332" y="2605095"/>
          <a:ext cx="5383971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Gigapixel Photo Licensing</a:t>
          </a:r>
          <a:endParaRPr lang="ru-RU" sz="1000" kern="1200"/>
        </a:p>
      </dsp:txBody>
      <dsp:txXfrm>
        <a:off x="546332" y="2605095"/>
        <a:ext cx="5383971" cy="325538"/>
      </dsp:txXfrm>
    </dsp:sp>
    <dsp:sp modelId="{F631AD81-BA55-4610-86E6-960D61A3E1D3}">
      <dsp:nvSpPr>
        <dsp:cNvPr id="0" name=""/>
        <dsp:cNvSpPr/>
      </dsp:nvSpPr>
      <dsp:spPr>
        <a:xfrm>
          <a:off x="342870" y="2564403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2D32A-EC0C-436B-905C-EF02719368A9}">
      <dsp:nvSpPr>
        <dsp:cNvPr id="0" name=""/>
        <dsp:cNvSpPr/>
      </dsp:nvSpPr>
      <dsp:spPr>
        <a:xfrm>
          <a:off x="251527" y="3093689"/>
          <a:ext cx="5678776" cy="325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39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Custom Installations and Engineering of Fully Remote-Controlled Gigapixel Panoramic Camera Systems</a:t>
          </a:r>
          <a:endParaRPr lang="ru-RU" sz="1000" kern="1200"/>
        </a:p>
      </dsp:txBody>
      <dsp:txXfrm>
        <a:off x="251527" y="3093689"/>
        <a:ext cx="5678776" cy="325538"/>
      </dsp:txXfrm>
    </dsp:sp>
    <dsp:sp modelId="{A889B9A0-C689-4902-B0E4-AC32BEEA0325}">
      <dsp:nvSpPr>
        <dsp:cNvPr id="0" name=""/>
        <dsp:cNvSpPr/>
      </dsp:nvSpPr>
      <dsp:spPr>
        <a:xfrm>
          <a:off x="48066" y="3052997"/>
          <a:ext cx="406923" cy="4069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3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1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6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1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9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7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7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952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Research" TargetMode="External"/><Relationship Id="rId7" Type="http://schemas.openxmlformats.org/officeDocument/2006/relationships/image" Target="../media/image18.jpeg"/><Relationship Id="rId2" Type="http://schemas.openxmlformats.org/officeDocument/2006/relationships/hyperlink" Target="https://en.wikipedia.org/wiki/Tera-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Fulldo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mage_resolution" TargetMode="External"/><Relationship Id="rId13" Type="http://schemas.openxmlformats.org/officeDocument/2006/relationships/hyperlink" Target="https://en.wikipedia.org/wiki/Gigamacro" TargetMode="External"/><Relationship Id="rId3" Type="http://schemas.openxmlformats.org/officeDocument/2006/relationships/hyperlink" Target="https://en.wikipedia.org/wiki/Bitmap" TargetMode="External"/><Relationship Id="rId7" Type="http://schemas.openxmlformats.org/officeDocument/2006/relationships/hyperlink" Target="https://en.wikipedia.org/wiki/Digital_camera" TargetMode="External"/><Relationship Id="rId12" Type="http://schemas.openxmlformats.org/officeDocument/2006/relationships/hyperlink" Target="https://en.wikipedia.org/wiki/Gigapxl_Project" TargetMode="External"/><Relationship Id="rId17" Type="http://schemas.openxmlformats.org/officeDocument/2006/relationships/image" Target="../media/image11.jpeg"/><Relationship Id="rId2" Type="http://schemas.openxmlformats.org/officeDocument/2006/relationships/hyperlink" Target="https://en.wikipedia.org/wiki/Digital_image" TargetMode="External"/><Relationship Id="rId16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gapixel" TargetMode="External"/><Relationship Id="rId11" Type="http://schemas.openxmlformats.org/officeDocument/2006/relationships/hyperlink" Target="https://en.wikipedia.org/wiki/Pan-STARRS" TargetMode="External"/><Relationship Id="rId5" Type="http://schemas.openxmlformats.org/officeDocument/2006/relationships/hyperlink" Target="https://en.wikipedia.org/wiki/Pixels" TargetMode="External"/><Relationship Id="rId15" Type="http://schemas.openxmlformats.org/officeDocument/2006/relationships/image" Target="../media/image9.jpeg"/><Relationship Id="rId10" Type="http://schemas.openxmlformats.org/officeDocument/2006/relationships/hyperlink" Target="https://en.wikipedia.org/wiki/Negative_(photography)" TargetMode="External"/><Relationship Id="rId4" Type="http://schemas.openxmlformats.org/officeDocument/2006/relationships/hyperlink" Target="https://en.wikipedia.org/wiki/Giga-" TargetMode="External"/><Relationship Id="rId9" Type="http://schemas.openxmlformats.org/officeDocument/2006/relationships/hyperlink" Target="https://en.wikipedia.org/wiki/Mosaic" TargetMode="External"/><Relationship Id="rId1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F506E-1C37-4C9E-866E-B2B2801E3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821" y="1518472"/>
            <a:ext cx="8166173" cy="897286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rebuchet MS" panose="020B0603020202020204" pitchFamily="34" charset="0"/>
              </a:rPr>
              <a:t>Gigapixel, terapixel</a:t>
            </a:r>
            <a:endParaRPr lang="ru-RU" sz="3000" b="1" dirty="0">
              <a:latin typeface="Trebuchet MS" panose="020B0603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09010C-6756-4A1C-BEBB-A69A5981B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by </a:t>
            </a:r>
            <a:r>
              <a:rPr lang="en-US" cap="none" dirty="0" err="1"/>
              <a:t>Kosimov</a:t>
            </a:r>
            <a:r>
              <a:rPr lang="en-US" cap="none" dirty="0"/>
              <a:t> Nodirbek</a:t>
            </a:r>
            <a:endParaRPr lang="ru-RU" cap="none" dirty="0"/>
          </a:p>
        </p:txBody>
      </p:sp>
      <p:pic>
        <p:nvPicPr>
          <p:cNvPr id="1026" name="Picture 2" descr="Vancouver 420 Protest">
            <a:extLst>
              <a:ext uri="{FF2B5EF4-FFF2-40B4-BE49-F238E27FC236}">
                <a16:creationId xmlns:a16="http://schemas.microsoft.com/office/drawing/2014/main" id="{6DEC2FB2-8338-42B7-8554-0CA69FD8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4" y="3165451"/>
            <a:ext cx="8115475" cy="17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ncouver Gigapixel Panorama Photography">
            <a:extLst>
              <a:ext uri="{FF2B5EF4-FFF2-40B4-BE49-F238E27FC236}">
                <a16:creationId xmlns:a16="http://schemas.microsoft.com/office/drawing/2014/main" id="{FA897745-DCAE-49AB-985F-8EE96AF2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1" y="585966"/>
            <a:ext cx="2495547" cy="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te logo">
            <a:extLst>
              <a:ext uri="{FF2B5EF4-FFF2-40B4-BE49-F238E27FC236}">
                <a16:creationId xmlns:a16="http://schemas.microsoft.com/office/drawing/2014/main" id="{DD66F53D-9495-43E8-8746-A703CD7C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00" y="621724"/>
            <a:ext cx="2609200" cy="5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6CB109-8C3E-46EC-B1E3-4E3EDA1016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18" r="14232" b="46421"/>
          <a:stretch/>
        </p:blipFill>
        <p:spPr>
          <a:xfrm>
            <a:off x="503704" y="5967531"/>
            <a:ext cx="8115475" cy="3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FBDD4C-D3B3-4191-B272-470DCEB1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Terapixel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17B1A-E73F-47FD-933D-1E8CB94F3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6275"/>
            <a:ext cx="7989752" cy="229438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	A terapixel image is an image composed of one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2" tooltip="Tera-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trillion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(10</a:t>
            </a:r>
            <a:r>
              <a:rPr lang="en-US" u="sng" baseline="30000" dirty="0">
                <a:uFill>
                  <a:solidFill>
                    <a:schemeClr val="bg1"/>
                  </a:solidFill>
                </a:uFill>
              </a:rPr>
              <a:t>12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) pixels.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~ the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3" tooltip="Microsoft Resear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Research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Terapixel project for use on the </a:t>
            </a:r>
            <a:r>
              <a:rPr lang="en-US" u="sng" dirty="0" err="1">
                <a:uFill>
                  <a:solidFill>
                    <a:schemeClr val="bg1"/>
                  </a:solidFill>
                </a:uFill>
                <a:hlinkClick r:id="rId4" tooltip="Fulldo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Fulldome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projection system;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~ a composite of medical images by </a:t>
            </a:r>
            <a:r>
              <a:rPr lang="en-US" u="sng" dirty="0" err="1">
                <a:uFill>
                  <a:solidFill>
                    <a:schemeClr val="bg1"/>
                  </a:solidFill>
                </a:uFill>
              </a:rPr>
              <a:t>Aperio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;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~ Google Earth's Landsat images viewable as a time-lapse are collectively considered over one terapixel</a:t>
            </a:r>
          </a:p>
        </p:txBody>
      </p:sp>
      <p:pic>
        <p:nvPicPr>
          <p:cNvPr id="5" name="Picture 6" descr="site logo">
            <a:extLst>
              <a:ext uri="{FF2B5EF4-FFF2-40B4-BE49-F238E27FC236}">
                <a16:creationId xmlns:a16="http://schemas.microsoft.com/office/drawing/2014/main" id="{9D53F3FA-C807-4FBF-8B17-AF4EABED8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60" y="6328678"/>
            <a:ext cx="2193833" cy="47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F57C0E-CFA6-4474-94E1-BB08DA745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00" y="4370664"/>
            <a:ext cx="5274071" cy="1604686"/>
          </a:xfrm>
          <a:prstGeom prst="rect">
            <a:avLst/>
          </a:prstGeom>
        </p:spPr>
      </p:pic>
      <p:pic>
        <p:nvPicPr>
          <p:cNvPr id="10242" name="Picture 2" descr="ÐÐ°ÑÑÐ¸Ð½ÐºÐ¸ Ð¿Ð¾ Ð·Ð°Ð¿ÑÐ¾ÑÑ gigamacro image">
            <a:extLst>
              <a:ext uri="{FF2B5EF4-FFF2-40B4-BE49-F238E27FC236}">
                <a16:creationId xmlns:a16="http://schemas.microsoft.com/office/drawing/2014/main" id="{3854B426-ED09-4EC7-8637-1768EDE9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31" y="4370664"/>
            <a:ext cx="2881232" cy="160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1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FBDD4C-D3B3-4191-B272-470DCEB1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Terapixel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217B1A-E73F-47FD-933D-1E8CB94F3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6151"/>
            <a:ext cx="7989752" cy="982609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Terabite</a:t>
            </a:r>
            <a:r>
              <a:rPr lang="en-US" b="1" dirty="0"/>
              <a:t>: World's First Terapixel Macro Photograph - </a:t>
            </a:r>
            <a:r>
              <a:rPr lang="en-US" dirty="0"/>
              <a:t>1053.07 gigapixels</a:t>
            </a:r>
            <a:endParaRPr lang="en-US" u="sng" dirty="0">
              <a:uFill>
                <a:solidFill>
                  <a:schemeClr val="bg1"/>
                </a:solidFill>
              </a:u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DF0E25-A375-4796-8329-652FA0E54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t="47145" r="5521" b="42862"/>
          <a:stretch/>
        </p:blipFill>
        <p:spPr bwMode="auto">
          <a:xfrm>
            <a:off x="504825" y="2817757"/>
            <a:ext cx="81343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4F38E2C-D6BF-49C3-81C4-2CAB370F7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29470" r="41458" b="24133"/>
          <a:stretch/>
        </p:blipFill>
        <p:spPr bwMode="auto">
          <a:xfrm>
            <a:off x="698667" y="3211510"/>
            <a:ext cx="3457575" cy="2166938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A0A8665-4E85-4AD4-96EA-E52AE2AD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09" y="3206008"/>
            <a:ext cx="4242545" cy="2166939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09598DAC-BA06-4002-A0F5-B8DC9924A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8" b="20588"/>
          <a:stretch/>
        </p:blipFill>
        <p:spPr bwMode="auto">
          <a:xfrm>
            <a:off x="2169754" y="5449147"/>
            <a:ext cx="4360660" cy="131016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01CE90-3A7C-4AF5-877A-80514F618EA3}"/>
              </a:ext>
            </a:extLst>
          </p:cNvPr>
          <p:cNvSpPr/>
          <p:nvPr/>
        </p:nvSpPr>
        <p:spPr>
          <a:xfrm>
            <a:off x="3643566" y="2889972"/>
            <a:ext cx="330200" cy="2882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9" name="Picture 6" descr="site logo">
            <a:extLst>
              <a:ext uri="{FF2B5EF4-FFF2-40B4-BE49-F238E27FC236}">
                <a16:creationId xmlns:a16="http://schemas.microsoft.com/office/drawing/2014/main" id="{C980CBB1-CB74-40F4-819F-AF14582F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60" y="6328678"/>
            <a:ext cx="2193833" cy="47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4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840EEA-D36F-4925-B7AE-621B5FFC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/>
              <a:t>THANK  YOU!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250900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CA628-5776-4933-A388-49706CDA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56" y="702156"/>
            <a:ext cx="7997888" cy="1013800"/>
          </a:xfrm>
        </p:spPr>
        <p:txBody>
          <a:bodyPr/>
          <a:lstStyle/>
          <a:p>
            <a:r>
              <a:rPr lang="en-US" b="1" dirty="0"/>
              <a:t>Contents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133EBE-9A0E-4080-9400-D285E924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 Introduction</a:t>
            </a:r>
          </a:p>
          <a:p>
            <a:r>
              <a:rPr lang="en-US" dirty="0"/>
              <a:t>Research Topic</a:t>
            </a:r>
          </a:p>
          <a:p>
            <a:r>
              <a:rPr lang="en-US" dirty="0"/>
              <a:t>Gigapixel</a:t>
            </a:r>
          </a:p>
          <a:p>
            <a:r>
              <a:rPr lang="en-US" dirty="0"/>
              <a:t>Terapixel</a:t>
            </a:r>
          </a:p>
          <a:p>
            <a:r>
              <a:rPr lang="en-US" dirty="0"/>
              <a:t>Topaz Gigapixel AI</a:t>
            </a:r>
          </a:p>
          <a:p>
            <a:r>
              <a:rPr lang="en-US" dirty="0"/>
              <a:t>Result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04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6F5AB-68FB-4585-B50E-86B72642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 introduction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03B239-F796-4C41-92D9-11211515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Kosimov</a:t>
            </a:r>
            <a:r>
              <a:rPr lang="en-US" dirty="0"/>
              <a:t> Nodirbek  |	  25 years young   |   from Uzbekistan</a:t>
            </a:r>
          </a:p>
          <a:p>
            <a:r>
              <a:rPr lang="en-US" dirty="0"/>
              <a:t>Bachelor degree:  Ferghana Polytechnic Institute, Uzbekistan, Machine Engineering   	2013 - 2017</a:t>
            </a:r>
          </a:p>
          <a:p>
            <a:r>
              <a:rPr lang="en-US" dirty="0"/>
              <a:t>Master Degree: </a:t>
            </a:r>
            <a:r>
              <a:rPr lang="en-US" dirty="0" err="1"/>
              <a:t>Dongseo</a:t>
            </a:r>
            <a:r>
              <a:rPr lang="en-US" dirty="0"/>
              <a:t> University, Korea, Ubiquitous IT						2018 - current</a:t>
            </a:r>
          </a:p>
          <a:p>
            <a:endParaRPr lang="ru-RU" dirty="0"/>
          </a:p>
        </p:txBody>
      </p:sp>
      <p:pic>
        <p:nvPicPr>
          <p:cNvPr id="7" name="Picture 6" descr="ÐÐ°ÑÑÐ¸Ð½ÐºÐ¸ Ð¿Ð¾ Ð·Ð°Ð¿ÑÐ¾ÑÑ education png">
            <a:extLst>
              <a:ext uri="{FF2B5EF4-FFF2-40B4-BE49-F238E27FC236}">
                <a16:creationId xmlns:a16="http://schemas.microsoft.com/office/drawing/2014/main" id="{A078BF26-947E-4CF1-9545-A48561BFA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/>
        </p:blipFill>
        <p:spPr bwMode="auto">
          <a:xfrm>
            <a:off x="7124700" y="5105401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42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7BBDC-9AC5-4511-AA60-4BE87389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topic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E06B01-E7C9-4528-BFE1-BB186359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Advisor			-	</a:t>
            </a:r>
            <a:r>
              <a:rPr lang="en-US" b="1" dirty="0"/>
              <a:t>Professor Lee Byung Gook</a:t>
            </a:r>
          </a:p>
          <a:p>
            <a:r>
              <a:rPr lang="en-US" dirty="0"/>
              <a:t>Research area		-	</a:t>
            </a:r>
            <a:r>
              <a:rPr lang="en-US" b="1" dirty="0"/>
              <a:t>Computer Vision, Human Pose Recognition &amp; Estimation,</a:t>
            </a:r>
          </a:p>
          <a:p>
            <a:r>
              <a:rPr lang="en-US" dirty="0"/>
              <a:t>Interested topic		-	</a:t>
            </a:r>
            <a:r>
              <a:rPr lang="en-US" b="1" dirty="0"/>
              <a:t>Deep Learning, Computer Graphics</a:t>
            </a:r>
            <a:endParaRPr lang="ru-RU" b="1" dirty="0"/>
          </a:p>
        </p:txBody>
      </p:sp>
      <p:pic>
        <p:nvPicPr>
          <p:cNvPr id="6" name="Picture 6" descr="ÐÐ°ÑÑÐ¸Ð½ÐºÐ¸ Ð¿Ð¾ Ð·Ð°Ð¿ÑÐ¾ÑÑ education png">
            <a:extLst>
              <a:ext uri="{FF2B5EF4-FFF2-40B4-BE49-F238E27FC236}">
                <a16:creationId xmlns:a16="http://schemas.microsoft.com/office/drawing/2014/main" id="{DC2F2B86-1514-4947-907F-12219674A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/>
        </p:blipFill>
        <p:spPr bwMode="auto">
          <a:xfrm>
            <a:off x="7124700" y="5105401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5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7BBDC-9AC5-4511-AA60-4BE87389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topic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E06B01-E7C9-4528-BFE1-BB186359D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42806" y="2180498"/>
            <a:ext cx="11029615" cy="40077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Deep Learning based Human Pose Estimation using OpenCV</a:t>
            </a:r>
          </a:p>
        </p:txBody>
      </p:sp>
      <p:pic>
        <p:nvPicPr>
          <p:cNvPr id="4098" name="Picture 2" descr="https://lh3.googleusercontent.com/f2OYVnY-TmpWQVOmeGFBS-amOMC7MHM_Vbduuc32hPt09Twq8V31eVqFaNCAdkvNSKswSsd_4tBdCakK6_UzW_5ynUZ-xVLb32IuT44iLLSjzTu6Xi5id0ZGUTAvHPE3Q4jiW5Q">
            <a:extLst>
              <a:ext uri="{FF2B5EF4-FFF2-40B4-BE49-F238E27FC236}">
                <a16:creationId xmlns:a16="http://schemas.microsoft.com/office/drawing/2014/main" id="{40553C72-B22F-409D-AA3F-D4F5F63CE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r="10261"/>
          <a:stretch/>
        </p:blipFill>
        <p:spPr bwMode="auto">
          <a:xfrm>
            <a:off x="323851" y="2736989"/>
            <a:ext cx="2428128" cy="36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lh5.googleusercontent.com/ZUn1kagdsqVMmjeuGJ74bv-inQPIzj9_zjMirZPD1i0ZIdNyXZ5-yHar766kmztCkzRrpEySAoU-rX1S5q8JpH0YkwGxnDcDzbVRm2D9Np6AGQSXFqP6cHd-xm0qb0BFZHEJSRQ">
            <a:extLst>
              <a:ext uri="{FF2B5EF4-FFF2-40B4-BE49-F238E27FC236}">
                <a16:creationId xmlns:a16="http://schemas.microsoft.com/office/drawing/2014/main" id="{878A807B-9865-4AE9-A73D-D9922CEC5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9997"/>
          <a:stretch/>
        </p:blipFill>
        <p:spPr bwMode="auto">
          <a:xfrm>
            <a:off x="2819400" y="2736989"/>
            <a:ext cx="2428129" cy="36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0A23AA99-9ACA-4325-B2C6-FA50C4D17002}"/>
              </a:ext>
            </a:extLst>
          </p:cNvPr>
          <p:cNvSpPr txBox="1">
            <a:spLocks/>
          </p:cNvSpPr>
          <p:nvPr/>
        </p:nvSpPr>
        <p:spPr>
          <a:xfrm>
            <a:off x="5495925" y="2666274"/>
            <a:ext cx="340042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Pose Estimation is a general problem in Computer Vision where we detect the position and orientation of an object. </a:t>
            </a:r>
          </a:p>
          <a:p>
            <a:pPr marL="0" indent="0">
              <a:buNone/>
            </a:pPr>
            <a:r>
              <a:rPr lang="en-US" dirty="0"/>
              <a:t>This usually means detecting key point locations that describe the object.</a:t>
            </a:r>
          </a:p>
          <a:p>
            <a:pPr marL="0" indent="0">
              <a:buNone/>
            </a:pPr>
            <a:r>
              <a:rPr lang="en-US" dirty="0"/>
              <a:t>For example, in the problem of face pose estimation we detect landmarks on a human face.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24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323FF-73E8-419B-9DF8-EC4F88A4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Gigapixel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12F8C2-1963-4077-99E2-120545D84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962384"/>
            <a:ext cx="8248650" cy="33142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   ~   What is gigapixel image?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    A </a:t>
            </a:r>
            <a:r>
              <a:rPr lang="en-US" b="1" u="sng" dirty="0">
                <a:uFill>
                  <a:solidFill>
                    <a:schemeClr val="bg1"/>
                  </a:solidFill>
                </a:uFill>
              </a:rPr>
              <a:t>gigapixel image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is a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2" tooltip="Digital ima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image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3" tooltip="Bitma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bitmap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composed of one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4" tooltip="Giga-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billion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(10</a:t>
            </a:r>
            <a:r>
              <a:rPr lang="en-US" u="sng" baseline="30000" dirty="0">
                <a:uFill>
                  <a:solidFill>
                    <a:schemeClr val="bg1"/>
                  </a:solidFill>
                </a:uFill>
              </a:rPr>
              <a:t>9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)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5" tooltip="Pixel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pixels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(picture elements), 1000 times the information captured by a 1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6" tooltip="Megapi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megapixel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7" tooltip="Digital camer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camera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.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    For creating such very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8" tooltip="Image resolu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high-resolution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images: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- making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9" tooltip="Mosa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mosaics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of a large number of high-resolution digital photographs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- using a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10" tooltip="Negative (photograph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film negative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as large as 12" × 9" (30 cm × 23 cm) up to 18" × 9" (46 cm × 23 cm)</a:t>
            </a: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- only few cameras capable: 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Pan-STARRS</a:t>
            </a:r>
            <a:r>
              <a:rPr lang="en-US" u="sng" dirty="0">
                <a:uFill>
                  <a:solidFill>
                    <a:schemeClr val="bg1"/>
                  </a:solidFill>
                </a:uFill>
              </a:rPr>
              <a:t> PS1 and  </a:t>
            </a:r>
            <a:r>
              <a:rPr lang="en-US" u="sng" dirty="0">
                <a:uFill>
                  <a:solidFill>
                    <a:schemeClr val="bg1"/>
                  </a:solidFill>
                </a:uFill>
                <a:hlinkClick r:id="rId12" tooltip="Gigapxl Proj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Gigapixel Camera</a:t>
            </a:r>
            <a:endParaRPr lang="en-US" u="sng" dirty="0">
              <a:uFill>
                <a:solidFill>
                  <a:schemeClr val="bg1"/>
                </a:solidFill>
              </a:uFill>
            </a:endParaRPr>
          </a:p>
          <a:p>
            <a:pPr marL="0" indent="0">
              <a:buNone/>
            </a:pPr>
            <a:r>
              <a:rPr lang="en-US" u="sng" dirty="0">
                <a:uFill>
                  <a:solidFill>
                    <a:schemeClr val="bg1"/>
                  </a:solidFill>
                </a:uFill>
              </a:rPr>
              <a:t>   </a:t>
            </a:r>
            <a:r>
              <a:rPr lang="en-US" dirty="0"/>
              <a:t>A </a:t>
            </a:r>
            <a:r>
              <a:rPr lang="en-US" dirty="0" err="1">
                <a:hlinkClick r:id="rId13" tooltip="Gigamacr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gigamacro</a:t>
            </a:r>
            <a:r>
              <a:rPr lang="en-US" dirty="0"/>
              <a:t> image is a gigapixel image which is a close-up or macro image</a:t>
            </a:r>
            <a:endParaRPr lang="ru-RU" u="sng" dirty="0">
              <a:uFill>
                <a:solidFill>
                  <a:schemeClr val="bg1"/>
                </a:solidFill>
              </a:uFill>
            </a:endParaRPr>
          </a:p>
        </p:txBody>
      </p:sp>
      <p:pic>
        <p:nvPicPr>
          <p:cNvPr id="5122" name="Picture 2" descr="ÐÐ°ÑÑÐ¸Ð½ÐºÐ¸ Ð¿Ð¾ Ð·Ð°Ð¿ÑÐ¾ÑÑ Pan-STARRS PS1">
            <a:extLst>
              <a:ext uri="{FF2B5EF4-FFF2-40B4-BE49-F238E27FC236}">
                <a16:creationId xmlns:a16="http://schemas.microsoft.com/office/drawing/2014/main" id="{D63C4B02-0DA0-4ECF-9000-5AE33B6B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04" y="5365305"/>
            <a:ext cx="2102549" cy="1407133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Gigapxl Camera">
            <a:extLst>
              <a:ext uri="{FF2B5EF4-FFF2-40B4-BE49-F238E27FC236}">
                <a16:creationId xmlns:a16="http://schemas.microsoft.com/office/drawing/2014/main" id="{2A361620-E21F-4B0B-AF32-6EF07215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88" y="4972050"/>
            <a:ext cx="1800387" cy="1800387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gigamacro">
            <a:extLst>
              <a:ext uri="{FF2B5EF4-FFF2-40B4-BE49-F238E27FC236}">
                <a16:creationId xmlns:a16="http://schemas.microsoft.com/office/drawing/2014/main" id="{058D9404-3420-449F-8893-1BC1F689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888" y="5365305"/>
            <a:ext cx="1730781" cy="1407133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ÐÐ°ÑÑÐ¸Ð½ÐºÐ¸ Ð¿Ð¾ Ð·Ð°Ð¿ÑÐ¾ÑÑ gigamacro image">
            <a:extLst>
              <a:ext uri="{FF2B5EF4-FFF2-40B4-BE49-F238E27FC236}">
                <a16:creationId xmlns:a16="http://schemas.microsoft.com/office/drawing/2014/main" id="{5A71C39F-8000-4493-B743-0FFDC2B4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5362736"/>
            <a:ext cx="2508603" cy="1409701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5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323FF-73E8-419B-9DF8-EC4F88A4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Gigapixel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8879-3283-45E2-A706-939FC7AF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78" y="1952625"/>
            <a:ext cx="6334444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323FF-73E8-419B-9DF8-EC4F88A4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Gigapixel.com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12F8C2-1963-4077-99E2-120545D84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7981618" cy="6837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stunning gigapixel photos 100 times the information captured by a 10 megapixel camera.</a:t>
            </a:r>
            <a:endParaRPr lang="ru-RU" u="sng" dirty="0">
              <a:uFill>
                <a:solidFill>
                  <a:schemeClr val="bg1"/>
                </a:solidFill>
              </a:uFill>
            </a:endParaRPr>
          </a:p>
        </p:txBody>
      </p:sp>
      <p:pic>
        <p:nvPicPr>
          <p:cNvPr id="4" name="Picture 4" descr="Vancouver Gigapixel Panorama Photography">
            <a:extLst>
              <a:ext uri="{FF2B5EF4-FFF2-40B4-BE49-F238E27FC236}">
                <a16:creationId xmlns:a16="http://schemas.microsoft.com/office/drawing/2014/main" id="{1273DB6E-A4B3-4391-89B4-E9E6AD625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165459"/>
            <a:ext cx="2427916" cy="60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7E28A62-C0A2-42CD-B735-4518CBD1A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900925"/>
              </p:ext>
            </p:extLst>
          </p:nvPr>
        </p:nvGraphicFramePr>
        <p:xfrm>
          <a:off x="581192" y="3066381"/>
          <a:ext cx="5977879" cy="358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ronnie miranda gigapixel photography">
            <a:extLst>
              <a:ext uri="{FF2B5EF4-FFF2-40B4-BE49-F238E27FC236}">
                <a16:creationId xmlns:a16="http://schemas.microsoft.com/office/drawing/2014/main" id="{AFFC0FF2-BA4A-4F7D-91A6-09B5A2AB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6" y="2663026"/>
            <a:ext cx="19050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6BC920B3-E5A2-4FAD-AEC8-D359A867672B}"/>
              </a:ext>
            </a:extLst>
          </p:cNvPr>
          <p:cNvSpPr txBox="1">
            <a:spLocks/>
          </p:cNvSpPr>
          <p:nvPr/>
        </p:nvSpPr>
        <p:spPr>
          <a:xfrm>
            <a:off x="5890104" y="5048524"/>
            <a:ext cx="3071522" cy="96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500" dirty="0"/>
              <a:t>Ronnie Miranda </a:t>
            </a:r>
            <a:br>
              <a:rPr lang="en-US" sz="1500" dirty="0"/>
            </a:br>
            <a:r>
              <a:rPr lang="en-US" sz="1500" dirty="0"/>
              <a:t>Founder, Gigapixel 360° Photographer</a:t>
            </a:r>
            <a:endParaRPr lang="ru-RU" sz="1500" u="sng" dirty="0">
              <a:uFill>
                <a:solidFill>
                  <a:schemeClr val="bg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27114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323FF-73E8-419B-9DF8-EC4F88A4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Gigapixel.com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12F8C2-1963-4077-99E2-120545D84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4" y="2031313"/>
            <a:ext cx="2892015" cy="2113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Game 5 Canucks Fan Zone </a:t>
            </a:r>
          </a:p>
          <a:p>
            <a:pPr marL="0" indent="0">
              <a:buNone/>
            </a:pPr>
            <a:r>
              <a:rPr lang="en-US" dirty="0"/>
              <a:t>North View (Jun 2011)</a:t>
            </a:r>
          </a:p>
          <a:p>
            <a:pPr marL="0" indent="0">
              <a:buNone/>
            </a:pPr>
            <a:r>
              <a:rPr lang="en-US" dirty="0"/>
              <a:t>1.51 gigapixels</a:t>
            </a:r>
          </a:p>
          <a:p>
            <a:pPr marL="0" indent="0">
              <a:buNone/>
            </a:pPr>
            <a:r>
              <a:rPr lang="en-US" dirty="0"/>
              <a:t>(1,507 megapixels)</a:t>
            </a:r>
            <a:endParaRPr lang="ru-RU" u="sng" dirty="0">
              <a:uFill>
                <a:solidFill>
                  <a:schemeClr val="bg1"/>
                </a:solidFill>
              </a:u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9CE54E-D434-4404-B17C-D85436A72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" b="4584"/>
          <a:stretch/>
        </p:blipFill>
        <p:spPr bwMode="auto">
          <a:xfrm>
            <a:off x="463581" y="2019226"/>
            <a:ext cx="5065900" cy="26594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1B99FB8-FF24-4E09-9231-37125230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81" y="4826687"/>
            <a:ext cx="2872456" cy="156676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280F091-8BBD-44AC-ADAF-2B6C95D58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84" y="4826687"/>
            <a:ext cx="2872456" cy="156676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800530E-1526-4D87-ABA5-FFCFA11E8436}"/>
              </a:ext>
            </a:extLst>
          </p:cNvPr>
          <p:cNvSpPr/>
          <p:nvPr/>
        </p:nvSpPr>
        <p:spPr>
          <a:xfrm>
            <a:off x="4340224" y="3507366"/>
            <a:ext cx="330200" cy="2882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2" name="Picture 4" descr="Vancouver Gigapixel Panorama Photography">
            <a:extLst>
              <a:ext uri="{FF2B5EF4-FFF2-40B4-BE49-F238E27FC236}">
                <a16:creationId xmlns:a16="http://schemas.microsoft.com/office/drawing/2014/main" id="{EEF6B819-E973-450A-ABE1-987E8C17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165459"/>
            <a:ext cx="2427916" cy="60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87B69B0-CFE9-4F5D-A2CF-E90534B55303}"/>
              </a:ext>
            </a:extLst>
          </p:cNvPr>
          <p:cNvSpPr/>
          <p:nvPr/>
        </p:nvSpPr>
        <p:spPr>
          <a:xfrm>
            <a:off x="3240894" y="3994675"/>
            <a:ext cx="330200" cy="2882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741148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Дивиденд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Дивиденд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TM03457464[[fn=Дивиденд]]</Template>
  <TotalTime>100</TotalTime>
  <Words>192</Words>
  <Application>Microsoft Office PowerPoint</Application>
  <PresentationFormat>Экран (4:3)</PresentationFormat>
  <Paragraphs>54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Corbel</vt:lpstr>
      <vt:lpstr>Gill Sans MT</vt:lpstr>
      <vt:lpstr>Trebuchet MS</vt:lpstr>
      <vt:lpstr>Wingdings 2</vt:lpstr>
      <vt:lpstr>Дивиденд</vt:lpstr>
      <vt:lpstr>Gigapixel, terapixel</vt:lpstr>
      <vt:lpstr>Contents</vt:lpstr>
      <vt:lpstr>Self introduction</vt:lpstr>
      <vt:lpstr>Research topic</vt:lpstr>
      <vt:lpstr>Research topic</vt:lpstr>
      <vt:lpstr>Gigapixel</vt:lpstr>
      <vt:lpstr>Gigapixel</vt:lpstr>
      <vt:lpstr>Gigapixel.com</vt:lpstr>
      <vt:lpstr>Gigapixel.com</vt:lpstr>
      <vt:lpstr>Terapixel</vt:lpstr>
      <vt:lpstr>Terapixel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Gigapixel, terapixel, topaz gigapixel ai</dc:title>
  <dc:creator>Nodirbek Qosimov</dc:creator>
  <cp:lastModifiedBy>Nodirbek Qosimov</cp:lastModifiedBy>
  <cp:revision>13</cp:revision>
  <dcterms:created xsi:type="dcterms:W3CDTF">2019-06-10T04:14:00Z</dcterms:created>
  <dcterms:modified xsi:type="dcterms:W3CDTF">2019-06-10T05:54:29Z</dcterms:modified>
</cp:coreProperties>
</file>